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E20-F2FA-46BB-9DE8-3C9280B5069C}" type="datetimeFigureOut">
              <a:rPr lang="tr-TR" smtClean="0"/>
              <a:t>8.08.2020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DC19-BA75-4358-820A-3C34ECE23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8939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E20-F2FA-46BB-9DE8-3C9280B5069C}" type="datetimeFigureOut">
              <a:rPr lang="tr-TR" smtClean="0"/>
              <a:t>8.08.2020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DC19-BA75-4358-820A-3C34ECE23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3679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E20-F2FA-46BB-9DE8-3C9280B5069C}" type="datetimeFigureOut">
              <a:rPr lang="tr-TR" smtClean="0"/>
              <a:t>8.08.2020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DC19-BA75-4358-820A-3C34ECE23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83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E20-F2FA-46BB-9DE8-3C9280B5069C}" type="datetimeFigureOut">
              <a:rPr lang="tr-TR" smtClean="0"/>
              <a:t>8.08.2020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DC19-BA75-4358-820A-3C34ECE23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41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E20-F2FA-46BB-9DE8-3C9280B5069C}" type="datetimeFigureOut">
              <a:rPr lang="tr-TR" smtClean="0"/>
              <a:t>8.08.2020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DC19-BA75-4358-820A-3C34ECE23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069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E20-F2FA-46BB-9DE8-3C9280B5069C}" type="datetimeFigureOut">
              <a:rPr lang="tr-TR" smtClean="0"/>
              <a:t>8.08.2020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DC19-BA75-4358-820A-3C34ECE23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3650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E20-F2FA-46BB-9DE8-3C9280B5069C}" type="datetimeFigureOut">
              <a:rPr lang="tr-TR" smtClean="0"/>
              <a:t>8.08.2020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DC19-BA75-4358-820A-3C34ECE23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3515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E20-F2FA-46BB-9DE8-3C9280B5069C}" type="datetimeFigureOut">
              <a:rPr lang="tr-TR" smtClean="0"/>
              <a:t>8.08.2020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DC19-BA75-4358-820A-3C34ECE23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7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E20-F2FA-46BB-9DE8-3C9280B5069C}" type="datetimeFigureOut">
              <a:rPr lang="tr-TR" smtClean="0"/>
              <a:t>8.08.2020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DC19-BA75-4358-820A-3C34ECE23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0473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E20-F2FA-46BB-9DE8-3C9280B5069C}" type="datetimeFigureOut">
              <a:rPr lang="tr-TR" smtClean="0"/>
              <a:t>8.08.2020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DC19-BA75-4358-820A-3C34ECE23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6292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26E20-F2FA-46BB-9DE8-3C9280B5069C}" type="datetimeFigureOut">
              <a:rPr lang="tr-TR" smtClean="0"/>
              <a:t>8.08.2020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DC19-BA75-4358-820A-3C34ECE23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5440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26E20-F2FA-46BB-9DE8-3C9280B5069C}" type="datetimeFigureOut">
              <a:rPr lang="tr-TR" smtClean="0"/>
              <a:t>8.08.2020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DC19-BA75-4358-820A-3C34ECE23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0973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0"/>
              <a:t>Temizlikte Temel ilkeler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/>
              <a:t>Temizlik temizden kirliye doğru yapılmalıdır.</a:t>
            </a:r>
          </a:p>
          <a:p>
            <a:pPr eaLnBrk="1" hangingPunct="1">
              <a:defRPr/>
            </a:pPr>
            <a:r>
              <a:rPr lang="tr-TR"/>
              <a:t>Temizlik malzemeleri her bölüm için farklıdır.</a:t>
            </a:r>
          </a:p>
          <a:p>
            <a:pPr eaLnBrk="1" hangingPunct="1">
              <a:defRPr/>
            </a:pPr>
            <a:r>
              <a:rPr lang="tr-TR"/>
              <a:t>Temizlik hareketlilik başlamadan önce yapılır.</a:t>
            </a:r>
          </a:p>
          <a:p>
            <a:pPr eaLnBrk="1" hangingPunct="1">
              <a:defRPr/>
            </a:pPr>
            <a:r>
              <a:rPr lang="tr-TR"/>
              <a:t>Temizlik yukarıdan aşağı doğru yapılır.</a:t>
            </a:r>
          </a:p>
          <a:p>
            <a:pPr eaLnBrk="1" hangingPunct="1">
              <a:defRPr/>
            </a:pPr>
            <a:r>
              <a:rPr lang="tr-TR"/>
              <a:t>Temizlik solüsyonu temizlenen bölgenin risk durumuna göre hazırlanır.</a:t>
            </a:r>
          </a:p>
          <a:p>
            <a:pPr eaLnBrk="1" hangingPunct="1">
              <a:defRPr/>
            </a:pPr>
            <a:r>
              <a:rPr lang="tr-TR"/>
              <a:t>Temizlenecek alana göre kova ve bez rengi belirlenir.</a:t>
            </a:r>
          </a:p>
          <a:p>
            <a:pPr eaLnBrk="1" hangingPunct="1">
              <a:defRPr/>
            </a:pPr>
            <a:r>
              <a:rPr lang="tr-TR"/>
              <a:t>Temizlik bitiminde malzemeler uygun şekilde yıkanıp kurutulur </a:t>
            </a:r>
          </a:p>
        </p:txBody>
      </p:sp>
    </p:spTree>
    <p:extLst>
      <p:ext uri="{BB962C8B-B14F-4D97-AF65-F5344CB8AC3E}">
        <p14:creationId xmlns:p14="http://schemas.microsoft.com/office/powerpoint/2010/main" val="1931994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/>
              <a:t>Temizlik malzemeleri kova içinde ve ıslak bırakılmaz.</a:t>
            </a:r>
          </a:p>
          <a:p>
            <a:pPr eaLnBrk="1" hangingPunct="1">
              <a:defRPr/>
            </a:pPr>
            <a:r>
              <a:rPr lang="tr-TR"/>
              <a:t>Temizlik maddeleri ve dezenfektanlar birbiri ile karıştırılmaz.</a:t>
            </a:r>
          </a:p>
          <a:p>
            <a:pPr eaLnBrk="1" hangingPunct="1">
              <a:defRPr/>
            </a:pPr>
            <a:r>
              <a:rPr lang="tr-TR"/>
              <a:t>Tuvaletler en son temizlenir.</a:t>
            </a:r>
          </a:p>
          <a:p>
            <a:pPr eaLnBrk="1" hangingPunct="1">
              <a:defRPr/>
            </a:pPr>
            <a:r>
              <a:rPr lang="tr-TR"/>
              <a:t>Kuru süpürme, silkeleme yapılmaz.</a:t>
            </a:r>
          </a:p>
          <a:p>
            <a:pPr eaLnBrk="1" hangingPunct="1">
              <a:defRPr/>
            </a:pPr>
            <a:r>
              <a:rPr lang="tr-TR"/>
              <a:t>Temizlik /dezenfektan çözeltileri  kirlendiğinde,  her hasta odasında kullanımdan sonra, izolasyon odasında kullanımdan sonra (koruyucu izolasyon hariç) koruyucu izolasyon odasında kullanımdan önce değiştirilmelidir.</a:t>
            </a:r>
          </a:p>
        </p:txBody>
      </p:sp>
    </p:spTree>
    <p:extLst>
      <p:ext uri="{BB962C8B-B14F-4D97-AF65-F5344CB8AC3E}">
        <p14:creationId xmlns:p14="http://schemas.microsoft.com/office/powerpoint/2010/main" val="42962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4000"/>
              <a:t>Temizlik Solüsyonlarının Hazırlanması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/>
              <a:t>Solüsyon temizlenen bölgeye uygun oranda hazırlanmalı</a:t>
            </a:r>
          </a:p>
          <a:p>
            <a:pPr eaLnBrk="1" hangingPunct="1">
              <a:defRPr/>
            </a:pPr>
            <a:r>
              <a:rPr lang="tr-TR" dirty="0"/>
              <a:t>Solüsyon işlemden hemen önce hazırlanmalı uzun süre bekletilmemelidir.</a:t>
            </a:r>
          </a:p>
          <a:p>
            <a:pPr eaLnBrk="1" hangingPunct="1">
              <a:defRPr/>
            </a:pPr>
            <a:r>
              <a:rPr lang="tr-TR" dirty="0"/>
              <a:t>Temizlik malzemeleri kova içinde bırakılmamalıdır.</a:t>
            </a:r>
          </a:p>
          <a:p>
            <a:pPr eaLnBrk="1" hangingPunct="1">
              <a:defRPr/>
            </a:pPr>
            <a:r>
              <a:rPr lang="tr-TR" dirty="0"/>
              <a:t>Kullanılan solüsyon başka bir solüsyonla karıştırılmamalıdır.</a:t>
            </a:r>
          </a:p>
          <a:p>
            <a:pPr eaLnBrk="1" hangingPunct="1">
              <a:defRPr/>
            </a:pPr>
            <a:r>
              <a:rPr lang="tr-TR" dirty="0"/>
              <a:t>Diğer bir odaya geçmeden önce toz kovalarının </a:t>
            </a:r>
            <a:r>
              <a:rPr lang="tr-TR" dirty="0" err="1"/>
              <a:t>içersindeki</a:t>
            </a:r>
            <a:r>
              <a:rPr lang="tr-TR" dirty="0"/>
              <a:t> sular dökülür, kova çalkalanır ve temizlik bezleri yıkanır.</a:t>
            </a:r>
          </a:p>
        </p:txBody>
      </p:sp>
    </p:spTree>
    <p:extLst>
      <p:ext uri="{BB962C8B-B14F-4D97-AF65-F5344CB8AC3E}">
        <p14:creationId xmlns:p14="http://schemas.microsoft.com/office/powerpoint/2010/main" val="4181761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81200" y="981075"/>
            <a:ext cx="8229600" cy="5145088"/>
          </a:xfrm>
        </p:spPr>
        <p:txBody>
          <a:bodyPr/>
          <a:lstStyle/>
          <a:p>
            <a:pPr eaLnBrk="1" hangingPunct="1">
              <a:defRPr/>
            </a:pPr>
            <a:r>
              <a:rPr lang="tr-TR"/>
              <a:t>KLORSEPT TABLET</a:t>
            </a:r>
          </a:p>
          <a:p>
            <a:pPr eaLnBrk="1" hangingPunct="1">
              <a:defRPr/>
            </a:pPr>
            <a:r>
              <a:rPr lang="tr-TR"/>
              <a:t>Kullanımı: 5 litreye 1 tablet ya da enfekte hasta odasının temizliğinde 1 litreye 1 tablet</a:t>
            </a:r>
          </a:p>
          <a:p>
            <a:pPr eaLnBrk="1" hangingPunct="1">
              <a:defRPr/>
            </a:pPr>
            <a:r>
              <a:rPr lang="tr-TR"/>
              <a:t>Bekleme süresi: 30 dakika</a:t>
            </a:r>
          </a:p>
          <a:p>
            <a:pPr eaLnBrk="1" hangingPunct="1">
              <a:buFontTx/>
              <a:buNone/>
              <a:defRPr/>
            </a:pPr>
            <a:endParaRPr lang="tr-TR"/>
          </a:p>
          <a:p>
            <a:pPr eaLnBrk="1" hangingPunct="1">
              <a:defRPr/>
            </a:pPr>
            <a:r>
              <a:rPr lang="tr-TR"/>
              <a:t>ÇAMAŞIR SUYU: 1 LİTREDE 100 CC YANİ 900 CC SU+100 CC ÇAMAŞIR SUYU</a:t>
            </a:r>
          </a:p>
          <a:p>
            <a:pPr eaLnBrk="1" hangingPunct="1"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27831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Geniş ekran</PresentationFormat>
  <Paragraphs>24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Temizlikte Temel ilkeler</vt:lpstr>
      <vt:lpstr>PowerPoint Sunusu</vt:lpstr>
      <vt:lpstr>Temizlik Solüsyonlarının Hazırlanması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Melda Evren</dc:creator>
  <cp:lastModifiedBy>Elif KIRBAŞ</cp:lastModifiedBy>
  <cp:revision>2</cp:revision>
  <dcterms:created xsi:type="dcterms:W3CDTF">2020-08-07T11:37:20Z</dcterms:created>
  <dcterms:modified xsi:type="dcterms:W3CDTF">2020-08-08T17:36:25Z</dcterms:modified>
</cp:coreProperties>
</file>